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2" autoAdjust="0"/>
    <p:restoredTop sz="94660"/>
  </p:normalViewPr>
  <p:slideViewPr>
    <p:cSldViewPr>
      <p:cViewPr varScale="1">
        <p:scale>
          <a:sx n="103" d="100"/>
          <a:sy n="103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B635A8A-6DA7-4E0A-BB0E-76EFF5047561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465AECE-2896-443C-8F8F-53C76B13C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60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039329-A55C-433F-9645-A46A9D1BAC28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3E27F5-F091-455E-B780-9F9C63EC7AA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Madrid, España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Jorge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849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 Hall at night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114" y="1676400"/>
            <a:ext cx="62865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606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986" y="1676400"/>
            <a:ext cx="62865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Palm </a:t>
            </a:r>
            <a:r>
              <a:rPr lang="es-MX" dirty="0" err="1" smtClean="0"/>
              <a:t>trees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Atocha </a:t>
            </a:r>
            <a:r>
              <a:rPr lang="es-MX" dirty="0" err="1" smtClean="0"/>
              <a:t>Railway</a:t>
            </a:r>
            <a:r>
              <a:rPr lang="es-MX" dirty="0" smtClean="0"/>
              <a:t> </a:t>
            </a:r>
            <a:r>
              <a:rPr lang="es-MX" dirty="0" err="1" smtClean="0"/>
              <a:t>Station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036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457199"/>
            <a:ext cx="6791325" cy="6067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628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Viernes</a:t>
            </a:r>
            <a:r>
              <a:rPr lang="en-US" dirty="0" smtClean="0"/>
              <a:t>, el once de </a:t>
            </a:r>
            <a:r>
              <a:rPr lang="es-MX" dirty="0" smtClean="0"/>
              <a:t>noviembre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temperatura máxima está a veinte grados centígrados.</a:t>
            </a:r>
          </a:p>
          <a:p>
            <a:r>
              <a:rPr lang="es-MX" dirty="0" smtClean="0"/>
              <a:t>La temperatura mínima está a siete grados centígrados.</a:t>
            </a:r>
          </a:p>
          <a:p>
            <a:r>
              <a:rPr lang="es-MX" dirty="0" smtClean="0"/>
              <a:t>Esta nublado.</a:t>
            </a:r>
            <a:endParaRPr lang="es-MX" dirty="0"/>
          </a:p>
        </p:txBody>
      </p:sp>
      <p:sp>
        <p:nvSpPr>
          <p:cNvPr id="4" name="Cloud"/>
          <p:cNvSpPr>
            <a:spLocks noChangeAspect="1" noEditPoints="1" noChangeArrowheads="1"/>
          </p:cNvSpPr>
          <p:nvPr/>
        </p:nvSpPr>
        <p:spPr bwMode="auto">
          <a:xfrm>
            <a:off x="2398713" y="4171949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88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Sábado, el doce de noviembre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temperatura máxima está a veinte grados centígrados.</a:t>
            </a:r>
          </a:p>
          <a:p>
            <a:r>
              <a:rPr lang="es-MX" dirty="0" smtClean="0"/>
              <a:t>La temperatura mínima está a siete grados centígrados.</a:t>
            </a:r>
          </a:p>
          <a:p>
            <a:r>
              <a:rPr lang="es-MX" dirty="0" smtClean="0"/>
              <a:t>Hace sol.</a:t>
            </a:r>
          </a:p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00400"/>
            <a:ext cx="218122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70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Domingo, el trece de noviembre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 temperatura máxima está a </a:t>
            </a:r>
            <a:r>
              <a:rPr lang="es-MX" dirty="0" smtClean="0"/>
              <a:t>dieciocho </a:t>
            </a:r>
            <a:r>
              <a:rPr lang="es-MX" dirty="0"/>
              <a:t>grados centígrados.</a:t>
            </a:r>
          </a:p>
          <a:p>
            <a:r>
              <a:rPr lang="es-MX" dirty="0"/>
              <a:t>La temperatura mínima está a </a:t>
            </a:r>
            <a:r>
              <a:rPr lang="es-MX" dirty="0" smtClean="0"/>
              <a:t>ocho </a:t>
            </a:r>
            <a:r>
              <a:rPr lang="es-MX" dirty="0"/>
              <a:t>grados centígrados.</a:t>
            </a:r>
          </a:p>
          <a:p>
            <a:r>
              <a:rPr lang="es-MX" dirty="0"/>
              <a:t>Esta </a:t>
            </a:r>
            <a:r>
              <a:rPr lang="es-MX" dirty="0" smtClean="0"/>
              <a:t>nublado.</a:t>
            </a:r>
            <a:endParaRPr lang="es-MX" dirty="0"/>
          </a:p>
          <a:p>
            <a:endParaRPr lang="en-US" dirty="0"/>
          </a:p>
        </p:txBody>
      </p:sp>
      <p:sp>
        <p:nvSpPr>
          <p:cNvPr id="4" name="Cloud"/>
          <p:cNvSpPr>
            <a:spLocks noChangeAspect="1" noEditPoints="1" noChangeArrowheads="1"/>
          </p:cNvSpPr>
          <p:nvPr/>
        </p:nvSpPr>
        <p:spPr bwMode="auto">
          <a:xfrm>
            <a:off x="2514600" y="41910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9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Lunes, el catorce de noviembre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 temperatura máxima está a </a:t>
            </a:r>
            <a:r>
              <a:rPr lang="es-MX" dirty="0" smtClean="0"/>
              <a:t>catorce </a:t>
            </a:r>
            <a:r>
              <a:rPr lang="es-MX" dirty="0"/>
              <a:t>grados centígrados.</a:t>
            </a:r>
          </a:p>
          <a:p>
            <a:r>
              <a:rPr lang="es-MX" dirty="0"/>
              <a:t>La temperatura mínima está a </a:t>
            </a:r>
            <a:r>
              <a:rPr lang="es-MX" dirty="0" smtClean="0"/>
              <a:t>seis </a:t>
            </a:r>
            <a:r>
              <a:rPr lang="es-MX" dirty="0"/>
              <a:t>grados centígrados.</a:t>
            </a:r>
          </a:p>
          <a:p>
            <a:r>
              <a:rPr lang="es-MX" dirty="0" smtClean="0"/>
              <a:t>Llueve.</a:t>
            </a:r>
            <a:endParaRPr lang="es-MX" dirty="0"/>
          </a:p>
          <a:p>
            <a:endParaRPr lang="en-US" dirty="0"/>
          </a:p>
        </p:txBody>
      </p:sp>
      <p:pic>
        <p:nvPicPr>
          <p:cNvPr id="3074" name="Picture 2" descr="C:\Program Files\Microsoft Expression\Web 2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3687763"/>
            <a:ext cx="1744662" cy="183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15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Martes, el quince de noviembre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 temperatura máxima está a </a:t>
            </a:r>
            <a:r>
              <a:rPr lang="es-MX" dirty="0" smtClean="0"/>
              <a:t>doce </a:t>
            </a:r>
            <a:r>
              <a:rPr lang="es-MX" dirty="0"/>
              <a:t>grados centígrados.</a:t>
            </a:r>
          </a:p>
          <a:p>
            <a:r>
              <a:rPr lang="es-MX" dirty="0"/>
              <a:t>La temperatura mínima está a </a:t>
            </a:r>
            <a:r>
              <a:rPr lang="es-MX" dirty="0" smtClean="0"/>
              <a:t>cinco </a:t>
            </a:r>
            <a:r>
              <a:rPr lang="es-MX" dirty="0"/>
              <a:t>grados centígrados.</a:t>
            </a:r>
          </a:p>
          <a:p>
            <a:r>
              <a:rPr lang="es-MX" dirty="0" smtClean="0"/>
              <a:t>Llueve.</a:t>
            </a:r>
            <a:endParaRPr lang="es-MX" dirty="0"/>
          </a:p>
          <a:p>
            <a:endParaRPr lang="en-US" dirty="0"/>
          </a:p>
        </p:txBody>
      </p:sp>
      <p:pic>
        <p:nvPicPr>
          <p:cNvPr id="4098" name="Picture 2" descr="C:\Program Files\Microsoft Expression\Web 2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657600"/>
            <a:ext cx="1744662" cy="183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68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40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Miércoles</a:t>
            </a:r>
            <a:r>
              <a:rPr lang="es-MX" dirty="0" smtClean="0"/>
              <a:t>, el dieciséis de noviembre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 temperatura máxima está </a:t>
            </a:r>
            <a:r>
              <a:rPr lang="es-MX" dirty="0" smtClean="0"/>
              <a:t>a trece grados </a:t>
            </a:r>
            <a:r>
              <a:rPr lang="es-MX" dirty="0"/>
              <a:t>centígrados.</a:t>
            </a:r>
          </a:p>
          <a:p>
            <a:r>
              <a:rPr lang="es-MX" dirty="0"/>
              <a:t>La temperatura mínima está a </a:t>
            </a:r>
            <a:r>
              <a:rPr lang="es-MX" dirty="0" smtClean="0"/>
              <a:t>cinco </a:t>
            </a:r>
            <a:r>
              <a:rPr lang="es-MX" dirty="0"/>
              <a:t>grados centígrados.</a:t>
            </a:r>
          </a:p>
          <a:p>
            <a:r>
              <a:rPr lang="es-MX" dirty="0" smtClean="0"/>
              <a:t>Llueve.</a:t>
            </a:r>
            <a:endParaRPr lang="es-MX" dirty="0"/>
          </a:p>
          <a:p>
            <a:endParaRPr lang="en-US" dirty="0"/>
          </a:p>
        </p:txBody>
      </p:sp>
      <p:pic>
        <p:nvPicPr>
          <p:cNvPr id="5122" name="Picture 2" descr="C:\Program Files\Microsoft Expression\Web 2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325" y="4140200"/>
            <a:ext cx="1744663" cy="183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2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Jueves, el diecisiete de noviembre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 temperatura máxima está a </a:t>
            </a:r>
            <a:r>
              <a:rPr lang="es-MX" dirty="0" smtClean="0"/>
              <a:t>trece </a:t>
            </a:r>
            <a:r>
              <a:rPr lang="es-MX" dirty="0"/>
              <a:t>grados centígrados.</a:t>
            </a:r>
          </a:p>
          <a:p>
            <a:r>
              <a:rPr lang="es-MX" dirty="0"/>
              <a:t>La temperatura mínima está a </a:t>
            </a:r>
            <a:r>
              <a:rPr lang="es-MX" dirty="0" smtClean="0"/>
              <a:t>seis </a:t>
            </a:r>
            <a:r>
              <a:rPr lang="es-MX" dirty="0"/>
              <a:t>grados centígrados</a:t>
            </a:r>
            <a:r>
              <a:rPr lang="es-MX" dirty="0" smtClean="0"/>
              <a:t>.</a:t>
            </a:r>
          </a:p>
          <a:p>
            <a:r>
              <a:rPr lang="es-MX" dirty="0" smtClean="0"/>
              <a:t>Llueve.</a:t>
            </a:r>
            <a:endParaRPr lang="es-MX" dirty="0"/>
          </a:p>
          <a:p>
            <a:endParaRPr lang="en-US" dirty="0"/>
          </a:p>
        </p:txBody>
      </p:sp>
      <p:pic>
        <p:nvPicPr>
          <p:cNvPr id="6146" name="Picture 2" descr="C:\Program Files\Microsoft Expression\Web 2\MEDIA\CAGCAT10\j029382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638" y="3959225"/>
            <a:ext cx="1744662" cy="183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96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200</Words>
  <Application>Microsoft Office PowerPoint</Application>
  <PresentationFormat>On-screen Show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Madrid, España</vt:lpstr>
      <vt:lpstr>PowerPoint Presentation</vt:lpstr>
      <vt:lpstr>Viernes, el once de noviembre</vt:lpstr>
      <vt:lpstr>Sábado, el doce de noviembre</vt:lpstr>
      <vt:lpstr>Domingo, el trece de noviembre</vt:lpstr>
      <vt:lpstr>Lunes, el catorce de noviembre</vt:lpstr>
      <vt:lpstr>Martes, el quince de noviembre</vt:lpstr>
      <vt:lpstr>Miércoles, el dieciséis de noviembre</vt:lpstr>
      <vt:lpstr>Jueves, el diecisiete de noviembre</vt:lpstr>
      <vt:lpstr>City Hall at night</vt:lpstr>
      <vt:lpstr>Palm trees in the Atocha Railway Station </vt:lpstr>
    </vt:vector>
  </TitlesOfParts>
  <Company>School District of Clear Lake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 District of Clear Lake</dc:creator>
  <cp:lastModifiedBy>School District of Clear Lake</cp:lastModifiedBy>
  <cp:revision>9</cp:revision>
  <cp:lastPrinted>2011-11-11T15:55:19Z</cp:lastPrinted>
  <dcterms:created xsi:type="dcterms:W3CDTF">2011-11-10T15:45:02Z</dcterms:created>
  <dcterms:modified xsi:type="dcterms:W3CDTF">2011-11-11T15:56:30Z</dcterms:modified>
</cp:coreProperties>
</file>